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637c1b8402_0_1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637c1b8402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637c1b8402_0_2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637c1b8402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637c1b8402_1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637c1b8402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63e92b869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63e92b869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63e92b8699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63e92b869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제목 및 내용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쇼츠 사례</a:t>
            </a:r>
            <a:endParaRPr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457188" y="4413638"/>
            <a:ext cx="7886700" cy="3263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rPr b="1" lang="ko"/>
              <a:t>설정을 주고 스토리를 웹툰 스토리를 작성해 달라고 요청.</a:t>
            </a:r>
            <a:endParaRPr b="1"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5350" y="1169675"/>
            <a:ext cx="64389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1038000" y="4210819"/>
            <a:ext cx="7696800" cy="1751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rPr b="1" lang="ko"/>
              <a:t>웹툰소개 쇼츠형식이 생각나 블링에서 웹툰으로 만든 쇼츠형식 보고 벤치마킹 + 썰형식의 영상이 조회수가 많이 나온것이 생각나 합체.</a:t>
            </a:r>
            <a:endParaRPr b="1"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425" y="167625"/>
            <a:ext cx="8137710" cy="3791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1038000" y="4210819"/>
            <a:ext cx="7696800" cy="1751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rPr b="1" lang="ko"/>
              <a:t>지피티 토큰수를 다써서 chatgot 사이트에서 고등학생 남자애가 썰푸는 형식으로 대본을 바꿔달라 요청.</a:t>
            </a:r>
            <a:endParaRPr b="1"/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9700" y="1478275"/>
            <a:ext cx="6162675" cy="161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1038000" y="4210819"/>
            <a:ext cx="7696800" cy="1751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rPr b="1" lang="ko"/>
              <a:t>역할지정과 할 일을 instrution에 바로 넣어야 수행됩니다. </a:t>
            </a:r>
            <a:endParaRPr b="1"/>
          </a:p>
        </p:txBody>
      </p:sp>
      <p:pic>
        <p:nvPicPr>
          <p:cNvPr id="85" name="Google Shape;8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975" y="0"/>
            <a:ext cx="4218110" cy="390601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00085" y="21750"/>
            <a:ext cx="4139114" cy="3862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1038000" y="4210819"/>
            <a:ext cx="7696800" cy="1751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1200"/>
              </a:spcAft>
              <a:buNone/>
            </a:pPr>
            <a:r>
              <a:rPr b="1" lang="ko"/>
              <a:t>create 란에 넣을경우, instruction에 입력한 프롬프트가 이렇게 다 엎어집니다.  create란에 명령을 하고싶은 경우, 따로 프롬프트를 세이브 해두세요. </a:t>
            </a:r>
            <a:endParaRPr b="1"/>
          </a:p>
        </p:txBody>
      </p:sp>
      <p:pic>
        <p:nvPicPr>
          <p:cNvPr id="92" name="Google Shape;9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406301" cy="39060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71675" y="471651"/>
            <a:ext cx="3420450" cy="3181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